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etrona Bold" charset="1" panose="00000000000000000000"/>
      <p:regular r:id="rId15"/>
    </p:embeddedFont>
    <p:embeddedFont>
      <p:font typeface="Inter" charset="1" panose="02000503000000020004"/>
      <p:regular r:id="rId16"/>
    </p:embeddedFont>
    <p:embeddedFont>
      <p:font typeface="Garet Ultra-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274963"/>
            <a:ext cx="7442746" cy="11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Agente Fiscal 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611440"/>
            <a:ext cx="9445526" cy="133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2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Decifrando o Caos Fiscal: Inteligência Artificial Multimodal para Seus Documentos.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064151"/>
            <a:ext cx="9445526" cy="76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2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GRUPO CRM-IA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7531" y="8508975"/>
            <a:ext cx="10475625" cy="7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4"/>
              </a:lnSpc>
            </a:pPr>
            <a:r>
              <a:rPr lang="en-US" sz="2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CURSO:</a:t>
            </a:r>
          </a:p>
          <a:p>
            <a:pPr algn="l">
              <a:lnSpc>
                <a:spcPts val="5324"/>
              </a:lnSpc>
            </a:pPr>
            <a:r>
              <a:rPr lang="en-US" sz="275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Agentes Autônomos com Redes Generativas do I2A2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896219"/>
            <a:ext cx="9445526" cy="204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O Pesadelo da Gestão Fiscal Manual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6284" y="4357092"/>
            <a:ext cx="649784" cy="649784"/>
            <a:chOff x="0" y="0"/>
            <a:chExt cx="866378" cy="8663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934" y="4402931"/>
            <a:ext cx="446485" cy="558105"/>
            <a:chOff x="0" y="0"/>
            <a:chExt cx="595313" cy="74414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95376" cy="744093"/>
            </a:xfrm>
            <a:custGeom>
              <a:avLst/>
              <a:gdLst/>
              <a:ahLst/>
              <a:cxnLst/>
              <a:rect r="r" b="b" t="t" l="l"/>
              <a:pathLst>
                <a:path h="744093" w="595376">
                  <a:moveTo>
                    <a:pt x="0" y="0"/>
                  </a:moveTo>
                  <a:lnTo>
                    <a:pt x="595376" y="0"/>
                  </a:lnTo>
                  <a:lnTo>
                    <a:pt x="595376" y="744093"/>
                  </a:lnTo>
                  <a:lnTo>
                    <a:pt x="0" y="74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0" b="-43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913632" y="4365129"/>
            <a:ext cx="3624263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Tempo Perdido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3632" y="4943177"/>
            <a:ext cx="3624263" cy="151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Horas desperdiçadas digitando DANFEs, DACTEs e NFS-e.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86301" y="4357092"/>
            <a:ext cx="649784" cy="649784"/>
            <a:chOff x="0" y="0"/>
            <a:chExt cx="866378" cy="8663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5987951" y="4402931"/>
            <a:ext cx="446485" cy="558105"/>
            <a:chOff x="0" y="0"/>
            <a:chExt cx="595313" cy="74414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95376" cy="744093"/>
            </a:xfrm>
            <a:custGeom>
              <a:avLst/>
              <a:gdLst/>
              <a:ahLst/>
              <a:cxnLst/>
              <a:rect r="r" b="b" t="t" l="l"/>
              <a:pathLst>
                <a:path h="744093" w="595376">
                  <a:moveTo>
                    <a:pt x="0" y="0"/>
                  </a:moveTo>
                  <a:lnTo>
                    <a:pt x="595376" y="0"/>
                  </a:lnTo>
                  <a:lnTo>
                    <a:pt x="595376" y="744093"/>
                  </a:lnTo>
                  <a:lnTo>
                    <a:pt x="0" y="74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0" b="-43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13649" y="4365129"/>
            <a:ext cx="3624262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Erros Custosos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13649" y="4943177"/>
            <a:ext cx="3624262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Números trocados geram retrabalho e multas.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6284" y="7017544"/>
            <a:ext cx="649784" cy="649784"/>
            <a:chOff x="0" y="0"/>
            <a:chExt cx="866378" cy="8663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087934" y="7063382"/>
            <a:ext cx="446485" cy="558105"/>
            <a:chOff x="0" y="0"/>
            <a:chExt cx="595313" cy="74414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95376" cy="744093"/>
            </a:xfrm>
            <a:custGeom>
              <a:avLst/>
              <a:gdLst/>
              <a:ahLst/>
              <a:cxnLst/>
              <a:rect r="r" b="b" t="t" l="l"/>
              <a:pathLst>
                <a:path h="744093" w="595376">
                  <a:moveTo>
                    <a:pt x="0" y="0"/>
                  </a:moveTo>
                  <a:lnTo>
                    <a:pt x="595376" y="0"/>
                  </a:lnTo>
                  <a:lnTo>
                    <a:pt x="595376" y="744093"/>
                  </a:lnTo>
                  <a:lnTo>
                    <a:pt x="0" y="74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0" b="-432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913632" y="7025580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Complexidade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13632" y="7603629"/>
            <a:ext cx="8524131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Diversos leiautes e informações aumentam desafios.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7126" y="906263"/>
            <a:ext cx="10155750" cy="104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Um Oceano de Oportunidades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673698"/>
            <a:ext cx="4520804" cy="90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6937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100%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5007" y="3822799"/>
            <a:ext cx="3535264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Empresas Afetadas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359325"/>
            <a:ext cx="4520804" cy="102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 MEIs a multinacionais lidam com documentos fiscais.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6960" y="2673698"/>
            <a:ext cx="4520804" cy="90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6937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Milhões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09730" y="3822799"/>
            <a:ext cx="3535264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Documentos Diários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6960" y="4359325"/>
            <a:ext cx="4520804" cy="102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NF-e, NFS-e, CT-e processados no Brasil.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54599" y="6306741"/>
            <a:ext cx="4520804" cy="90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6937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Raras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47369" y="7455842"/>
            <a:ext cx="3535264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Soluções Inteligentes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4599" y="7992367"/>
            <a:ext cx="4520804" cy="102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Poucas ferramentas entendem imagens de documentos.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733104"/>
            <a:ext cx="7442746" cy="11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A Solução Inteligente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269605"/>
            <a:ext cx="1417588" cy="1701105"/>
            <a:chOff x="0" y="0"/>
            <a:chExt cx="1890117" cy="226814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-1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835027" y="3457872"/>
            <a:ext cx="3721299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Captura Inteligente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35027" y="4035921"/>
            <a:ext cx="7602736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Envie imagens de documentos fiscais.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92238" y="4970710"/>
            <a:ext cx="1417588" cy="1701105"/>
            <a:chOff x="0" y="0"/>
            <a:chExt cx="1890117" cy="226814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-11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835034" y="5158969"/>
            <a:ext cx="7105875" cy="56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Validação Anti-Alucinação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35027" y="5737026"/>
            <a:ext cx="7602736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Múltiplas camadas de verificação.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238" y="6671816"/>
            <a:ext cx="1417588" cy="1701105"/>
            <a:chOff x="0" y="0"/>
            <a:chExt cx="1890117" cy="226814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-11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835027" y="6860084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Dados Prontos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35027" y="7438132"/>
            <a:ext cx="7602736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Informações validadas para seu ERP ou BI.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750391"/>
            <a:ext cx="7070526" cy="104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Mais que um OCR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6284" y="2194024"/>
            <a:ext cx="9457432" cy="1603622"/>
            <a:chOff x="0" y="0"/>
            <a:chExt cx="12609910" cy="21381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874" y="7874"/>
              <a:ext cx="12594082" cy="2122424"/>
            </a:xfrm>
            <a:custGeom>
              <a:avLst/>
              <a:gdLst/>
              <a:ahLst/>
              <a:cxnLst/>
              <a:rect r="r" b="b" t="t" l="l"/>
              <a:pathLst>
                <a:path h="2122424" w="12594082">
                  <a:moveTo>
                    <a:pt x="0" y="150876"/>
                  </a:moveTo>
                  <a:cubicBezTo>
                    <a:pt x="0" y="67564"/>
                    <a:pt x="68072" y="0"/>
                    <a:pt x="151892" y="0"/>
                  </a:cubicBezTo>
                  <a:lnTo>
                    <a:pt x="12442317" y="0"/>
                  </a:lnTo>
                  <a:cubicBezTo>
                    <a:pt x="12526137" y="0"/>
                    <a:pt x="12594082" y="67564"/>
                    <a:pt x="12594082" y="150876"/>
                  </a:cubicBezTo>
                  <a:lnTo>
                    <a:pt x="12594082" y="1971548"/>
                  </a:lnTo>
                  <a:cubicBezTo>
                    <a:pt x="12594082" y="2054860"/>
                    <a:pt x="12526137" y="2122424"/>
                    <a:pt x="12442317" y="2122424"/>
                  </a:cubicBezTo>
                  <a:lnTo>
                    <a:pt x="151892" y="2122424"/>
                  </a:lnTo>
                  <a:cubicBezTo>
                    <a:pt x="68072" y="2122424"/>
                    <a:pt x="127" y="2054860"/>
                    <a:pt x="127" y="1971548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609957" cy="2138172"/>
            </a:xfrm>
            <a:custGeom>
              <a:avLst/>
              <a:gdLst/>
              <a:ahLst/>
              <a:cxnLst/>
              <a:rect r="r" b="b" t="t" l="l"/>
              <a:pathLst>
                <a:path h="2138172" w="12609957">
                  <a:moveTo>
                    <a:pt x="0" y="158750"/>
                  </a:moveTo>
                  <a:cubicBezTo>
                    <a:pt x="0" y="70993"/>
                    <a:pt x="71501" y="0"/>
                    <a:pt x="159766" y="0"/>
                  </a:cubicBezTo>
                  <a:lnTo>
                    <a:pt x="12450191" y="0"/>
                  </a:lnTo>
                  <a:lnTo>
                    <a:pt x="12450191" y="7874"/>
                  </a:lnTo>
                  <a:lnTo>
                    <a:pt x="12450191" y="0"/>
                  </a:lnTo>
                  <a:cubicBezTo>
                    <a:pt x="12538329" y="0"/>
                    <a:pt x="12609957" y="70993"/>
                    <a:pt x="12609957" y="158750"/>
                  </a:cubicBezTo>
                  <a:lnTo>
                    <a:pt x="12602083" y="158750"/>
                  </a:lnTo>
                  <a:lnTo>
                    <a:pt x="12609957" y="158750"/>
                  </a:lnTo>
                  <a:lnTo>
                    <a:pt x="12609957" y="1979422"/>
                  </a:lnTo>
                  <a:lnTo>
                    <a:pt x="12602083" y="1979422"/>
                  </a:lnTo>
                  <a:lnTo>
                    <a:pt x="12609957" y="1979422"/>
                  </a:lnTo>
                  <a:cubicBezTo>
                    <a:pt x="12609957" y="2067179"/>
                    <a:pt x="12538456" y="2138172"/>
                    <a:pt x="12450191" y="2138172"/>
                  </a:cubicBezTo>
                  <a:lnTo>
                    <a:pt x="12450191" y="2130298"/>
                  </a:lnTo>
                  <a:lnTo>
                    <a:pt x="12450191" y="2138172"/>
                  </a:lnTo>
                  <a:lnTo>
                    <a:pt x="159766" y="2138172"/>
                  </a:lnTo>
                  <a:lnTo>
                    <a:pt x="159766" y="2130298"/>
                  </a:lnTo>
                  <a:lnTo>
                    <a:pt x="159766" y="2138172"/>
                  </a:lnTo>
                  <a:cubicBezTo>
                    <a:pt x="71501" y="2138172"/>
                    <a:pt x="0" y="2067179"/>
                    <a:pt x="0" y="1979422"/>
                  </a:cubicBezTo>
                  <a:lnTo>
                    <a:pt x="0" y="158750"/>
                  </a:lnTo>
                  <a:lnTo>
                    <a:pt x="7874" y="158750"/>
                  </a:lnTo>
                  <a:lnTo>
                    <a:pt x="0" y="158750"/>
                  </a:lnTo>
                  <a:moveTo>
                    <a:pt x="15875" y="158750"/>
                  </a:moveTo>
                  <a:lnTo>
                    <a:pt x="15875" y="1979422"/>
                  </a:lnTo>
                  <a:lnTo>
                    <a:pt x="7874" y="1979422"/>
                  </a:lnTo>
                  <a:lnTo>
                    <a:pt x="15748" y="1979422"/>
                  </a:lnTo>
                  <a:cubicBezTo>
                    <a:pt x="15748" y="2058289"/>
                    <a:pt x="80137" y="2122297"/>
                    <a:pt x="159639" y="2122297"/>
                  </a:cubicBezTo>
                  <a:lnTo>
                    <a:pt x="12450191" y="2122297"/>
                  </a:lnTo>
                  <a:cubicBezTo>
                    <a:pt x="12529693" y="2122297"/>
                    <a:pt x="12594082" y="2058289"/>
                    <a:pt x="12594082" y="1979422"/>
                  </a:cubicBezTo>
                  <a:lnTo>
                    <a:pt x="12594082" y="158750"/>
                  </a:lnTo>
                  <a:cubicBezTo>
                    <a:pt x="12594082" y="79883"/>
                    <a:pt x="12529693" y="15875"/>
                    <a:pt x="12450191" y="15875"/>
                  </a:cubicBezTo>
                  <a:lnTo>
                    <a:pt x="159766" y="15875"/>
                  </a:lnTo>
                  <a:lnTo>
                    <a:pt x="159766" y="7874"/>
                  </a:lnTo>
                  <a:lnTo>
                    <a:pt x="159766" y="15748"/>
                  </a:lnTo>
                  <a:cubicBezTo>
                    <a:pt x="80264" y="15875"/>
                    <a:pt x="15875" y="79883"/>
                    <a:pt x="15875" y="15875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271005" y="2383469"/>
            <a:ext cx="7553250" cy="5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Entendimento Visual Superior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0992" y="2920007"/>
            <a:ext cx="8888015" cy="59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MLLMs compreendem leiaute e contexto visual.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6284" y="4054971"/>
            <a:ext cx="9457432" cy="1603622"/>
            <a:chOff x="0" y="0"/>
            <a:chExt cx="12609910" cy="21381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874" y="7874"/>
              <a:ext cx="12594082" cy="2122424"/>
            </a:xfrm>
            <a:custGeom>
              <a:avLst/>
              <a:gdLst/>
              <a:ahLst/>
              <a:cxnLst/>
              <a:rect r="r" b="b" t="t" l="l"/>
              <a:pathLst>
                <a:path h="2122424" w="12594082">
                  <a:moveTo>
                    <a:pt x="0" y="150876"/>
                  </a:moveTo>
                  <a:cubicBezTo>
                    <a:pt x="0" y="67564"/>
                    <a:pt x="68072" y="0"/>
                    <a:pt x="151892" y="0"/>
                  </a:cubicBezTo>
                  <a:lnTo>
                    <a:pt x="12442317" y="0"/>
                  </a:lnTo>
                  <a:cubicBezTo>
                    <a:pt x="12526137" y="0"/>
                    <a:pt x="12594082" y="67564"/>
                    <a:pt x="12594082" y="150876"/>
                  </a:cubicBezTo>
                  <a:lnTo>
                    <a:pt x="12594082" y="1971548"/>
                  </a:lnTo>
                  <a:cubicBezTo>
                    <a:pt x="12594082" y="2054860"/>
                    <a:pt x="12526137" y="2122424"/>
                    <a:pt x="12442317" y="2122424"/>
                  </a:cubicBezTo>
                  <a:lnTo>
                    <a:pt x="151892" y="2122424"/>
                  </a:lnTo>
                  <a:cubicBezTo>
                    <a:pt x="68072" y="2122424"/>
                    <a:pt x="127" y="2054860"/>
                    <a:pt x="127" y="1971548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09957" cy="2138172"/>
            </a:xfrm>
            <a:custGeom>
              <a:avLst/>
              <a:gdLst/>
              <a:ahLst/>
              <a:cxnLst/>
              <a:rect r="r" b="b" t="t" l="l"/>
              <a:pathLst>
                <a:path h="2138172" w="12609957">
                  <a:moveTo>
                    <a:pt x="0" y="158750"/>
                  </a:moveTo>
                  <a:cubicBezTo>
                    <a:pt x="0" y="70993"/>
                    <a:pt x="71501" y="0"/>
                    <a:pt x="159766" y="0"/>
                  </a:cubicBezTo>
                  <a:lnTo>
                    <a:pt x="12450191" y="0"/>
                  </a:lnTo>
                  <a:lnTo>
                    <a:pt x="12450191" y="7874"/>
                  </a:lnTo>
                  <a:lnTo>
                    <a:pt x="12450191" y="0"/>
                  </a:lnTo>
                  <a:cubicBezTo>
                    <a:pt x="12538329" y="0"/>
                    <a:pt x="12609957" y="70993"/>
                    <a:pt x="12609957" y="158750"/>
                  </a:cubicBezTo>
                  <a:lnTo>
                    <a:pt x="12602083" y="158750"/>
                  </a:lnTo>
                  <a:lnTo>
                    <a:pt x="12609957" y="158750"/>
                  </a:lnTo>
                  <a:lnTo>
                    <a:pt x="12609957" y="1979422"/>
                  </a:lnTo>
                  <a:lnTo>
                    <a:pt x="12602083" y="1979422"/>
                  </a:lnTo>
                  <a:lnTo>
                    <a:pt x="12609957" y="1979422"/>
                  </a:lnTo>
                  <a:cubicBezTo>
                    <a:pt x="12609957" y="2067179"/>
                    <a:pt x="12538456" y="2138172"/>
                    <a:pt x="12450191" y="2138172"/>
                  </a:cubicBezTo>
                  <a:lnTo>
                    <a:pt x="12450191" y="2130298"/>
                  </a:lnTo>
                  <a:lnTo>
                    <a:pt x="12450191" y="2138172"/>
                  </a:lnTo>
                  <a:lnTo>
                    <a:pt x="159766" y="2138172"/>
                  </a:lnTo>
                  <a:lnTo>
                    <a:pt x="159766" y="2130298"/>
                  </a:lnTo>
                  <a:lnTo>
                    <a:pt x="159766" y="2138172"/>
                  </a:lnTo>
                  <a:cubicBezTo>
                    <a:pt x="71501" y="2138172"/>
                    <a:pt x="0" y="2067179"/>
                    <a:pt x="0" y="1979422"/>
                  </a:cubicBezTo>
                  <a:lnTo>
                    <a:pt x="0" y="158750"/>
                  </a:lnTo>
                  <a:lnTo>
                    <a:pt x="7874" y="158750"/>
                  </a:lnTo>
                  <a:lnTo>
                    <a:pt x="0" y="158750"/>
                  </a:lnTo>
                  <a:moveTo>
                    <a:pt x="15875" y="158750"/>
                  </a:moveTo>
                  <a:lnTo>
                    <a:pt x="15875" y="1979422"/>
                  </a:lnTo>
                  <a:lnTo>
                    <a:pt x="7874" y="1979422"/>
                  </a:lnTo>
                  <a:lnTo>
                    <a:pt x="15748" y="1979422"/>
                  </a:lnTo>
                  <a:cubicBezTo>
                    <a:pt x="15748" y="2058289"/>
                    <a:pt x="80137" y="2122297"/>
                    <a:pt x="159639" y="2122297"/>
                  </a:cubicBezTo>
                  <a:lnTo>
                    <a:pt x="12450191" y="2122297"/>
                  </a:lnTo>
                  <a:cubicBezTo>
                    <a:pt x="12529693" y="2122297"/>
                    <a:pt x="12594082" y="2058289"/>
                    <a:pt x="12594082" y="1979422"/>
                  </a:cubicBezTo>
                  <a:lnTo>
                    <a:pt x="12594082" y="158750"/>
                  </a:lnTo>
                  <a:cubicBezTo>
                    <a:pt x="12594082" y="79883"/>
                    <a:pt x="12529693" y="15875"/>
                    <a:pt x="12450191" y="15875"/>
                  </a:cubicBezTo>
                  <a:lnTo>
                    <a:pt x="159766" y="15875"/>
                  </a:lnTo>
                  <a:lnTo>
                    <a:pt x="159766" y="7874"/>
                  </a:lnTo>
                  <a:lnTo>
                    <a:pt x="159766" y="15748"/>
                  </a:lnTo>
                  <a:cubicBezTo>
                    <a:pt x="80264" y="15875"/>
                    <a:pt x="15875" y="79883"/>
                    <a:pt x="15875" y="15875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271007" y="4244437"/>
            <a:ext cx="7553250" cy="5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Combate às Alucinações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0992" y="4780955"/>
            <a:ext cx="8888015" cy="59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Validação multicamadas contra informações inventadas.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6284" y="5915918"/>
            <a:ext cx="9457432" cy="1603622"/>
            <a:chOff x="0" y="0"/>
            <a:chExt cx="12609910" cy="21381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7874"/>
              <a:ext cx="12594082" cy="2122424"/>
            </a:xfrm>
            <a:custGeom>
              <a:avLst/>
              <a:gdLst/>
              <a:ahLst/>
              <a:cxnLst/>
              <a:rect r="r" b="b" t="t" l="l"/>
              <a:pathLst>
                <a:path h="2122424" w="12594082">
                  <a:moveTo>
                    <a:pt x="0" y="150876"/>
                  </a:moveTo>
                  <a:cubicBezTo>
                    <a:pt x="0" y="67564"/>
                    <a:pt x="68072" y="0"/>
                    <a:pt x="151892" y="0"/>
                  </a:cubicBezTo>
                  <a:lnTo>
                    <a:pt x="12442317" y="0"/>
                  </a:lnTo>
                  <a:cubicBezTo>
                    <a:pt x="12526137" y="0"/>
                    <a:pt x="12594082" y="67564"/>
                    <a:pt x="12594082" y="150876"/>
                  </a:cubicBezTo>
                  <a:lnTo>
                    <a:pt x="12594082" y="1971548"/>
                  </a:lnTo>
                  <a:cubicBezTo>
                    <a:pt x="12594082" y="2054860"/>
                    <a:pt x="12526137" y="2122424"/>
                    <a:pt x="12442317" y="2122424"/>
                  </a:cubicBezTo>
                  <a:lnTo>
                    <a:pt x="151892" y="2122424"/>
                  </a:lnTo>
                  <a:cubicBezTo>
                    <a:pt x="68072" y="2122424"/>
                    <a:pt x="127" y="2054860"/>
                    <a:pt x="127" y="1971548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09957" cy="2138172"/>
            </a:xfrm>
            <a:custGeom>
              <a:avLst/>
              <a:gdLst/>
              <a:ahLst/>
              <a:cxnLst/>
              <a:rect r="r" b="b" t="t" l="l"/>
              <a:pathLst>
                <a:path h="2138172" w="12609957">
                  <a:moveTo>
                    <a:pt x="0" y="158750"/>
                  </a:moveTo>
                  <a:cubicBezTo>
                    <a:pt x="0" y="70993"/>
                    <a:pt x="71501" y="0"/>
                    <a:pt x="159766" y="0"/>
                  </a:cubicBezTo>
                  <a:lnTo>
                    <a:pt x="12450191" y="0"/>
                  </a:lnTo>
                  <a:lnTo>
                    <a:pt x="12450191" y="7874"/>
                  </a:lnTo>
                  <a:lnTo>
                    <a:pt x="12450191" y="0"/>
                  </a:lnTo>
                  <a:cubicBezTo>
                    <a:pt x="12538329" y="0"/>
                    <a:pt x="12609957" y="70993"/>
                    <a:pt x="12609957" y="158750"/>
                  </a:cubicBezTo>
                  <a:lnTo>
                    <a:pt x="12602083" y="158750"/>
                  </a:lnTo>
                  <a:lnTo>
                    <a:pt x="12609957" y="158750"/>
                  </a:lnTo>
                  <a:lnTo>
                    <a:pt x="12609957" y="1979422"/>
                  </a:lnTo>
                  <a:lnTo>
                    <a:pt x="12602083" y="1979422"/>
                  </a:lnTo>
                  <a:lnTo>
                    <a:pt x="12609957" y="1979422"/>
                  </a:lnTo>
                  <a:cubicBezTo>
                    <a:pt x="12609957" y="2067179"/>
                    <a:pt x="12538456" y="2138172"/>
                    <a:pt x="12450191" y="2138172"/>
                  </a:cubicBezTo>
                  <a:lnTo>
                    <a:pt x="12450191" y="2130298"/>
                  </a:lnTo>
                  <a:lnTo>
                    <a:pt x="12450191" y="2138172"/>
                  </a:lnTo>
                  <a:lnTo>
                    <a:pt x="159766" y="2138172"/>
                  </a:lnTo>
                  <a:lnTo>
                    <a:pt x="159766" y="2130298"/>
                  </a:lnTo>
                  <a:lnTo>
                    <a:pt x="159766" y="2138172"/>
                  </a:lnTo>
                  <a:cubicBezTo>
                    <a:pt x="71501" y="2138172"/>
                    <a:pt x="0" y="2067179"/>
                    <a:pt x="0" y="1979422"/>
                  </a:cubicBezTo>
                  <a:lnTo>
                    <a:pt x="0" y="158750"/>
                  </a:lnTo>
                  <a:lnTo>
                    <a:pt x="7874" y="158750"/>
                  </a:lnTo>
                  <a:lnTo>
                    <a:pt x="0" y="158750"/>
                  </a:lnTo>
                  <a:moveTo>
                    <a:pt x="15875" y="158750"/>
                  </a:moveTo>
                  <a:lnTo>
                    <a:pt x="15875" y="1979422"/>
                  </a:lnTo>
                  <a:lnTo>
                    <a:pt x="7874" y="1979422"/>
                  </a:lnTo>
                  <a:lnTo>
                    <a:pt x="15748" y="1979422"/>
                  </a:lnTo>
                  <a:cubicBezTo>
                    <a:pt x="15748" y="2058289"/>
                    <a:pt x="80137" y="2122297"/>
                    <a:pt x="159639" y="2122297"/>
                  </a:cubicBezTo>
                  <a:lnTo>
                    <a:pt x="12450191" y="2122297"/>
                  </a:lnTo>
                  <a:cubicBezTo>
                    <a:pt x="12529693" y="2122297"/>
                    <a:pt x="12594082" y="2058289"/>
                    <a:pt x="12594082" y="1979422"/>
                  </a:cubicBezTo>
                  <a:lnTo>
                    <a:pt x="12594082" y="158750"/>
                  </a:lnTo>
                  <a:cubicBezTo>
                    <a:pt x="12594082" y="79883"/>
                    <a:pt x="12529693" y="15875"/>
                    <a:pt x="12450191" y="15875"/>
                  </a:cubicBezTo>
                  <a:lnTo>
                    <a:pt x="159766" y="15875"/>
                  </a:lnTo>
                  <a:lnTo>
                    <a:pt x="159766" y="7874"/>
                  </a:lnTo>
                  <a:lnTo>
                    <a:pt x="159766" y="15748"/>
                  </a:lnTo>
                  <a:cubicBezTo>
                    <a:pt x="80264" y="15875"/>
                    <a:pt x="15875" y="79883"/>
                    <a:pt x="15875" y="15875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271005" y="6105375"/>
            <a:ext cx="7804875" cy="5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Agilidade e Redução de Custos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0992" y="6641901"/>
            <a:ext cx="8888015" cy="59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Automatização elimina tarefas manuais e retrabalho.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6284" y="7776864"/>
            <a:ext cx="9457432" cy="1603622"/>
            <a:chOff x="0" y="0"/>
            <a:chExt cx="12609910" cy="21381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7874" y="7874"/>
              <a:ext cx="12594082" cy="2122424"/>
            </a:xfrm>
            <a:custGeom>
              <a:avLst/>
              <a:gdLst/>
              <a:ahLst/>
              <a:cxnLst/>
              <a:rect r="r" b="b" t="t" l="l"/>
              <a:pathLst>
                <a:path h="2122424" w="12594082">
                  <a:moveTo>
                    <a:pt x="0" y="150876"/>
                  </a:moveTo>
                  <a:cubicBezTo>
                    <a:pt x="0" y="67564"/>
                    <a:pt x="68072" y="0"/>
                    <a:pt x="151892" y="0"/>
                  </a:cubicBezTo>
                  <a:lnTo>
                    <a:pt x="12442317" y="0"/>
                  </a:lnTo>
                  <a:cubicBezTo>
                    <a:pt x="12526137" y="0"/>
                    <a:pt x="12594082" y="67564"/>
                    <a:pt x="12594082" y="150876"/>
                  </a:cubicBezTo>
                  <a:lnTo>
                    <a:pt x="12594082" y="1971548"/>
                  </a:lnTo>
                  <a:cubicBezTo>
                    <a:pt x="12594082" y="2054860"/>
                    <a:pt x="12526137" y="2122424"/>
                    <a:pt x="12442317" y="2122424"/>
                  </a:cubicBezTo>
                  <a:lnTo>
                    <a:pt x="151892" y="2122424"/>
                  </a:lnTo>
                  <a:cubicBezTo>
                    <a:pt x="68072" y="2122424"/>
                    <a:pt x="127" y="2054860"/>
                    <a:pt x="127" y="1971548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09957" cy="2138172"/>
            </a:xfrm>
            <a:custGeom>
              <a:avLst/>
              <a:gdLst/>
              <a:ahLst/>
              <a:cxnLst/>
              <a:rect r="r" b="b" t="t" l="l"/>
              <a:pathLst>
                <a:path h="2138172" w="12609957">
                  <a:moveTo>
                    <a:pt x="0" y="158750"/>
                  </a:moveTo>
                  <a:cubicBezTo>
                    <a:pt x="0" y="70993"/>
                    <a:pt x="71501" y="0"/>
                    <a:pt x="159766" y="0"/>
                  </a:cubicBezTo>
                  <a:lnTo>
                    <a:pt x="12450191" y="0"/>
                  </a:lnTo>
                  <a:lnTo>
                    <a:pt x="12450191" y="7874"/>
                  </a:lnTo>
                  <a:lnTo>
                    <a:pt x="12450191" y="0"/>
                  </a:lnTo>
                  <a:cubicBezTo>
                    <a:pt x="12538329" y="0"/>
                    <a:pt x="12609957" y="70993"/>
                    <a:pt x="12609957" y="158750"/>
                  </a:cubicBezTo>
                  <a:lnTo>
                    <a:pt x="12602083" y="158750"/>
                  </a:lnTo>
                  <a:lnTo>
                    <a:pt x="12609957" y="158750"/>
                  </a:lnTo>
                  <a:lnTo>
                    <a:pt x="12609957" y="1979422"/>
                  </a:lnTo>
                  <a:lnTo>
                    <a:pt x="12602083" y="1979422"/>
                  </a:lnTo>
                  <a:lnTo>
                    <a:pt x="12609957" y="1979422"/>
                  </a:lnTo>
                  <a:cubicBezTo>
                    <a:pt x="12609957" y="2067179"/>
                    <a:pt x="12538456" y="2138172"/>
                    <a:pt x="12450191" y="2138172"/>
                  </a:cubicBezTo>
                  <a:lnTo>
                    <a:pt x="12450191" y="2130298"/>
                  </a:lnTo>
                  <a:lnTo>
                    <a:pt x="12450191" y="2138172"/>
                  </a:lnTo>
                  <a:lnTo>
                    <a:pt x="159766" y="2138172"/>
                  </a:lnTo>
                  <a:lnTo>
                    <a:pt x="159766" y="2130298"/>
                  </a:lnTo>
                  <a:lnTo>
                    <a:pt x="159766" y="2138172"/>
                  </a:lnTo>
                  <a:cubicBezTo>
                    <a:pt x="71501" y="2138172"/>
                    <a:pt x="0" y="2067179"/>
                    <a:pt x="0" y="1979422"/>
                  </a:cubicBezTo>
                  <a:lnTo>
                    <a:pt x="0" y="158750"/>
                  </a:lnTo>
                  <a:lnTo>
                    <a:pt x="7874" y="158750"/>
                  </a:lnTo>
                  <a:lnTo>
                    <a:pt x="0" y="158750"/>
                  </a:lnTo>
                  <a:moveTo>
                    <a:pt x="15875" y="158750"/>
                  </a:moveTo>
                  <a:lnTo>
                    <a:pt x="15875" y="1979422"/>
                  </a:lnTo>
                  <a:lnTo>
                    <a:pt x="7874" y="1979422"/>
                  </a:lnTo>
                  <a:lnTo>
                    <a:pt x="15748" y="1979422"/>
                  </a:lnTo>
                  <a:cubicBezTo>
                    <a:pt x="15748" y="2058289"/>
                    <a:pt x="80137" y="2122297"/>
                    <a:pt x="159639" y="2122297"/>
                  </a:cubicBezTo>
                  <a:lnTo>
                    <a:pt x="12450191" y="2122297"/>
                  </a:lnTo>
                  <a:cubicBezTo>
                    <a:pt x="12529693" y="2122297"/>
                    <a:pt x="12594082" y="2058289"/>
                    <a:pt x="12594082" y="1979422"/>
                  </a:cubicBezTo>
                  <a:lnTo>
                    <a:pt x="12594082" y="158750"/>
                  </a:lnTo>
                  <a:cubicBezTo>
                    <a:pt x="12594082" y="79883"/>
                    <a:pt x="12529693" y="15875"/>
                    <a:pt x="12450191" y="15875"/>
                  </a:cubicBezTo>
                  <a:lnTo>
                    <a:pt x="159766" y="15875"/>
                  </a:lnTo>
                  <a:lnTo>
                    <a:pt x="159766" y="7874"/>
                  </a:lnTo>
                  <a:lnTo>
                    <a:pt x="159766" y="15748"/>
                  </a:lnTo>
                  <a:cubicBezTo>
                    <a:pt x="80264" y="15875"/>
                    <a:pt x="15875" y="79883"/>
                    <a:pt x="15875" y="15875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270992" y="7966322"/>
            <a:ext cx="3535264" cy="536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Foco no Brasil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0992" y="8502849"/>
            <a:ext cx="8888015" cy="59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06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Construído para documentos fiscais brasileiros.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061889"/>
            <a:ext cx="7442746" cy="11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O Futuro é Inteligente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69176" y="2598390"/>
            <a:ext cx="38100" cy="6445746"/>
            <a:chOff x="0" y="0"/>
            <a:chExt cx="50800" cy="85943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8594344"/>
            </a:xfrm>
            <a:custGeom>
              <a:avLst/>
              <a:gdLst/>
              <a:ahLst/>
              <a:cxnLst/>
              <a:rect r="r" b="b" t="t" l="l"/>
              <a:pathLst>
                <a:path h="8594344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568944"/>
                  </a:lnTo>
                  <a:cubicBezTo>
                    <a:pt x="50800" y="8582913"/>
                    <a:pt x="39370" y="8594344"/>
                    <a:pt x="25400" y="8594344"/>
                  </a:cubicBezTo>
                  <a:cubicBezTo>
                    <a:pt x="11430" y="8594344"/>
                    <a:pt x="0" y="8582913"/>
                    <a:pt x="0" y="8568944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450015" y="2898279"/>
            <a:ext cx="850552" cy="38100"/>
            <a:chOff x="0" y="0"/>
            <a:chExt cx="1134070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844284" y="2592437"/>
            <a:ext cx="649784" cy="649784"/>
            <a:chOff x="0" y="0"/>
            <a:chExt cx="866378" cy="8663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945934" y="2628751"/>
            <a:ext cx="446485" cy="5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86764" y="2600474"/>
            <a:ext cx="3721299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Protótipo Inicial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86764" y="3178522"/>
            <a:ext cx="7708999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Validação da captura e verificação.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50015" y="4651474"/>
            <a:ext cx="850552" cy="38100"/>
            <a:chOff x="0" y="0"/>
            <a:chExt cx="113407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844284" y="4345632"/>
            <a:ext cx="649784" cy="649784"/>
            <a:chOff x="0" y="0"/>
            <a:chExt cx="866378" cy="8663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7945934" y="4381946"/>
            <a:ext cx="446485" cy="5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6764" y="4353669"/>
            <a:ext cx="3721299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Expansão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6764" y="4931718"/>
            <a:ext cx="7708999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Mais tipos de documentos fiscais.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450015" y="6404670"/>
            <a:ext cx="850552" cy="38100"/>
            <a:chOff x="0" y="0"/>
            <a:chExt cx="1134070" cy="50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7844284" y="6098828"/>
            <a:ext cx="649784" cy="649784"/>
            <a:chOff x="0" y="0"/>
            <a:chExt cx="866378" cy="8663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7945934" y="6135141"/>
            <a:ext cx="446485" cy="5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86764" y="6106865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Integrações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86764" y="6684912"/>
            <a:ext cx="7708999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Conexões com ERPs e sistemas existentes.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450015" y="8157865"/>
            <a:ext cx="850552" cy="38100"/>
            <a:chOff x="0" y="0"/>
            <a:chExt cx="1134070" cy="50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7844284" y="7852023"/>
            <a:ext cx="649784" cy="649784"/>
            <a:chOff x="0" y="0"/>
            <a:chExt cx="866378" cy="86637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7945934" y="7888337"/>
            <a:ext cx="446485" cy="567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86764" y="7860060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Análises Preditivas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86764" y="8438109"/>
            <a:ext cx="7708999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Insights a partir de dados fiscais.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659136"/>
            <a:ext cx="7442746" cy="11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Nossa Tecnologia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722935" y="3337471"/>
            <a:ext cx="2690069" cy="1655861"/>
            <a:chOff x="0" y="0"/>
            <a:chExt cx="3586758" cy="220781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3586734" cy="2207768"/>
            </a:xfrm>
            <a:custGeom>
              <a:avLst/>
              <a:gdLst/>
              <a:ahLst/>
              <a:cxnLst/>
              <a:rect r="r" b="b" t="t" l="l"/>
              <a:pathLst>
                <a:path h="2207768" w="3586734">
                  <a:moveTo>
                    <a:pt x="0" y="0"/>
                  </a:moveTo>
                  <a:lnTo>
                    <a:pt x="3586734" y="0"/>
                  </a:lnTo>
                  <a:lnTo>
                    <a:pt x="3586734" y="2207768"/>
                  </a:lnTo>
                  <a:lnTo>
                    <a:pt x="0" y="220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4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868615" y="4122092"/>
            <a:ext cx="398710" cy="498276"/>
            <a:chOff x="0" y="0"/>
            <a:chExt cx="531613" cy="664368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31622" cy="664337"/>
            </a:xfrm>
            <a:custGeom>
              <a:avLst/>
              <a:gdLst/>
              <a:ahLst/>
              <a:cxnLst/>
              <a:rect r="r" b="b" t="t" l="l"/>
              <a:pathLst>
                <a:path h="664337" w="531622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937" b="-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412990" y="3185520"/>
            <a:ext cx="3721125" cy="56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MLLMs de Ponta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0690" y="3818038"/>
            <a:ext cx="5792625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Tecnologia do ChatGPT com visão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83846" y="5009704"/>
            <a:ext cx="10741075" cy="19050"/>
            <a:chOff x="0" y="0"/>
            <a:chExt cx="14321433" cy="25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377976" y="5064175"/>
            <a:ext cx="5380136" cy="1655861"/>
            <a:chOff x="0" y="0"/>
            <a:chExt cx="7173515" cy="220781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173468" cy="2207768"/>
            </a:xfrm>
            <a:custGeom>
              <a:avLst/>
              <a:gdLst/>
              <a:ahLst/>
              <a:cxnLst/>
              <a:rect r="r" b="b" t="t" l="l"/>
              <a:pathLst>
                <a:path h="2207768" w="7173468">
                  <a:moveTo>
                    <a:pt x="0" y="0"/>
                  </a:moveTo>
                  <a:lnTo>
                    <a:pt x="7173468" y="0"/>
                  </a:lnTo>
                  <a:lnTo>
                    <a:pt x="7173468" y="2207768"/>
                  </a:lnTo>
                  <a:lnTo>
                    <a:pt x="0" y="220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6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68615" y="5642967"/>
            <a:ext cx="398710" cy="498276"/>
            <a:chOff x="0" y="0"/>
            <a:chExt cx="531613" cy="66436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531622" cy="664337"/>
            </a:xfrm>
            <a:custGeom>
              <a:avLst/>
              <a:gdLst/>
              <a:ahLst/>
              <a:cxnLst/>
              <a:rect r="r" b="b" t="t" l="l"/>
              <a:pathLst>
                <a:path h="664337" w="531622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937" b="-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41625" y="5252437"/>
            <a:ext cx="5863125" cy="56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Sistema de Verificação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41621" y="5830506"/>
            <a:ext cx="6523875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Combate eficaz a alucinações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828955" y="6736408"/>
            <a:ext cx="9395966" cy="19050"/>
            <a:chOff x="0" y="0"/>
            <a:chExt cx="12527955" cy="25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32868" y="6790879"/>
            <a:ext cx="8070205" cy="1655861"/>
            <a:chOff x="0" y="0"/>
            <a:chExt cx="10760273" cy="220781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0760329" cy="2207768"/>
            </a:xfrm>
            <a:custGeom>
              <a:avLst/>
              <a:gdLst/>
              <a:ahLst/>
              <a:cxnLst/>
              <a:rect r="r" b="b" t="t" l="l"/>
              <a:pathLst>
                <a:path h="2207768" w="10760329">
                  <a:moveTo>
                    <a:pt x="0" y="0"/>
                  </a:moveTo>
                  <a:lnTo>
                    <a:pt x="10760329" y="0"/>
                  </a:lnTo>
                  <a:lnTo>
                    <a:pt x="10760329" y="2207768"/>
                  </a:lnTo>
                  <a:lnTo>
                    <a:pt x="0" y="22077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2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4868466" y="7369671"/>
            <a:ext cx="398710" cy="498276"/>
            <a:chOff x="0" y="0"/>
            <a:chExt cx="531613" cy="664368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531622" cy="664337"/>
            </a:xfrm>
            <a:custGeom>
              <a:avLst/>
              <a:gdLst/>
              <a:ahLst/>
              <a:cxnLst/>
              <a:rect r="r" b="b" t="t" l="l"/>
              <a:pathLst>
                <a:path h="664337" w="531622">
                  <a:moveTo>
                    <a:pt x="0" y="0"/>
                  </a:moveTo>
                  <a:lnTo>
                    <a:pt x="531622" y="0"/>
                  </a:lnTo>
                  <a:lnTo>
                    <a:pt x="531622" y="664337"/>
                  </a:lnTo>
                  <a:lnTo>
                    <a:pt x="0" y="6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937" b="-4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386594" y="6979156"/>
            <a:ext cx="4440000" cy="56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Especialização Brasileira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86595" y="7557194"/>
            <a:ext cx="5380125" cy="6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Foco na realidade fiscal do Brasil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931342"/>
            <a:ext cx="7468195" cy="111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4"/>
              </a:lnSpc>
            </a:pPr>
            <a:r>
              <a:rPr lang="en-US" b="true" sz="5812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Diga Adeus à Digitação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3239" y="5025629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Parceria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03676"/>
            <a:ext cx="5302300" cy="105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Junte-se à revolução do processamento fiscal.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61572" y="3609677"/>
            <a:ext cx="4564856" cy="4564856"/>
            <a:chOff x="0" y="0"/>
            <a:chExt cx="6086475" cy="6086475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6086475" cy="6086475"/>
            </a:xfrm>
            <a:custGeom>
              <a:avLst/>
              <a:gdLst/>
              <a:ahLst/>
              <a:cxnLst/>
              <a:rect r="r" b="b" t="t" l="l"/>
              <a:pathLst>
                <a:path h="6086475" w="6086475">
                  <a:moveTo>
                    <a:pt x="0" y="0"/>
                  </a:moveTo>
                  <a:lnTo>
                    <a:pt x="6086475" y="0"/>
                  </a:lnTo>
                  <a:lnTo>
                    <a:pt x="6086475" y="6086475"/>
                  </a:lnTo>
                  <a:lnTo>
                    <a:pt x="0" y="6086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86836" y="5531793"/>
            <a:ext cx="720626" cy="720626"/>
            <a:chOff x="0" y="0"/>
            <a:chExt cx="960835" cy="9608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874" y="7874"/>
              <a:ext cx="945007" cy="944880"/>
            </a:xfrm>
            <a:custGeom>
              <a:avLst/>
              <a:gdLst/>
              <a:ahLst/>
              <a:cxnLst/>
              <a:rect r="r" b="b" t="t" l="l"/>
              <a:pathLst>
                <a:path h="944880" w="945007">
                  <a:moveTo>
                    <a:pt x="0" y="472567"/>
                  </a:moveTo>
                  <a:cubicBezTo>
                    <a:pt x="0" y="211582"/>
                    <a:pt x="211582" y="0"/>
                    <a:pt x="472567" y="0"/>
                  </a:cubicBezTo>
                  <a:cubicBezTo>
                    <a:pt x="733552" y="0"/>
                    <a:pt x="945007" y="211582"/>
                    <a:pt x="945007" y="472440"/>
                  </a:cubicBezTo>
                  <a:cubicBezTo>
                    <a:pt x="945007" y="733298"/>
                    <a:pt x="733425" y="944880"/>
                    <a:pt x="472567" y="944880"/>
                  </a:cubicBezTo>
                  <a:cubicBezTo>
                    <a:pt x="211709" y="944880"/>
                    <a:pt x="0" y="733425"/>
                    <a:pt x="0" y="472567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0882" cy="960882"/>
            </a:xfrm>
            <a:custGeom>
              <a:avLst/>
              <a:gdLst/>
              <a:ahLst/>
              <a:cxnLst/>
              <a:rect r="r" b="b" t="t" l="l"/>
              <a:pathLst>
                <a:path h="960882" w="960882">
                  <a:moveTo>
                    <a:pt x="0" y="480441"/>
                  </a:moveTo>
                  <a:cubicBezTo>
                    <a:pt x="0" y="215138"/>
                    <a:pt x="215138" y="0"/>
                    <a:pt x="480441" y="0"/>
                  </a:cubicBezTo>
                  <a:cubicBezTo>
                    <a:pt x="481965" y="0"/>
                    <a:pt x="483489" y="381"/>
                    <a:pt x="484759" y="1270"/>
                  </a:cubicBezTo>
                  <a:lnTo>
                    <a:pt x="480441" y="8001"/>
                  </a:lnTo>
                  <a:lnTo>
                    <a:pt x="480441" y="0"/>
                  </a:lnTo>
                  <a:lnTo>
                    <a:pt x="480441" y="7874"/>
                  </a:lnTo>
                  <a:lnTo>
                    <a:pt x="480441" y="0"/>
                  </a:lnTo>
                  <a:cubicBezTo>
                    <a:pt x="745744" y="0"/>
                    <a:pt x="960882" y="215138"/>
                    <a:pt x="960882" y="480441"/>
                  </a:cubicBezTo>
                  <a:cubicBezTo>
                    <a:pt x="960882" y="484124"/>
                    <a:pt x="958342" y="487299"/>
                    <a:pt x="954913" y="488188"/>
                  </a:cubicBezTo>
                  <a:lnTo>
                    <a:pt x="953008" y="480441"/>
                  </a:lnTo>
                  <a:lnTo>
                    <a:pt x="960882" y="480441"/>
                  </a:lnTo>
                  <a:cubicBezTo>
                    <a:pt x="960882" y="745744"/>
                    <a:pt x="745744" y="960882"/>
                    <a:pt x="480441" y="960882"/>
                  </a:cubicBezTo>
                  <a:lnTo>
                    <a:pt x="480441" y="953008"/>
                  </a:lnTo>
                  <a:lnTo>
                    <a:pt x="480441" y="960882"/>
                  </a:lnTo>
                  <a:lnTo>
                    <a:pt x="480441" y="953008"/>
                  </a:lnTo>
                  <a:lnTo>
                    <a:pt x="480441" y="960882"/>
                  </a:lnTo>
                  <a:cubicBezTo>
                    <a:pt x="215138" y="960882"/>
                    <a:pt x="0" y="745744"/>
                    <a:pt x="0" y="480441"/>
                  </a:cubicBezTo>
                  <a:cubicBezTo>
                    <a:pt x="0" y="478917"/>
                    <a:pt x="381" y="477393"/>
                    <a:pt x="1270" y="476123"/>
                  </a:cubicBezTo>
                  <a:lnTo>
                    <a:pt x="8001" y="480441"/>
                  </a:lnTo>
                  <a:lnTo>
                    <a:pt x="0" y="480441"/>
                  </a:lnTo>
                  <a:moveTo>
                    <a:pt x="15875" y="480441"/>
                  </a:moveTo>
                  <a:cubicBezTo>
                    <a:pt x="15875" y="481965"/>
                    <a:pt x="15494" y="483489"/>
                    <a:pt x="14605" y="484759"/>
                  </a:cubicBezTo>
                  <a:lnTo>
                    <a:pt x="7874" y="480441"/>
                  </a:lnTo>
                  <a:lnTo>
                    <a:pt x="15875" y="480441"/>
                  </a:lnTo>
                  <a:cubicBezTo>
                    <a:pt x="15875" y="736981"/>
                    <a:pt x="223901" y="945007"/>
                    <a:pt x="480441" y="945007"/>
                  </a:cubicBezTo>
                  <a:cubicBezTo>
                    <a:pt x="736981" y="945007"/>
                    <a:pt x="945007" y="736981"/>
                    <a:pt x="945007" y="480441"/>
                  </a:cubicBezTo>
                  <a:cubicBezTo>
                    <a:pt x="945007" y="476758"/>
                    <a:pt x="947547" y="473583"/>
                    <a:pt x="950976" y="472694"/>
                  </a:cubicBezTo>
                  <a:lnTo>
                    <a:pt x="952881" y="480441"/>
                  </a:lnTo>
                  <a:lnTo>
                    <a:pt x="945007" y="480441"/>
                  </a:lnTo>
                  <a:cubicBezTo>
                    <a:pt x="945007" y="223901"/>
                    <a:pt x="736981" y="15875"/>
                    <a:pt x="480441" y="15875"/>
                  </a:cubicBezTo>
                  <a:cubicBezTo>
                    <a:pt x="478917" y="15875"/>
                    <a:pt x="477393" y="15494"/>
                    <a:pt x="476123" y="14605"/>
                  </a:cubicBezTo>
                  <a:lnTo>
                    <a:pt x="480441" y="7874"/>
                  </a:lnTo>
                  <a:lnTo>
                    <a:pt x="480441" y="15875"/>
                  </a:lnTo>
                  <a:cubicBezTo>
                    <a:pt x="223901" y="15875"/>
                    <a:pt x="15875" y="223901"/>
                    <a:pt x="15875" y="48044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787604" y="5692676"/>
            <a:ext cx="318939" cy="398710"/>
            <a:chOff x="0" y="0"/>
            <a:chExt cx="425252" cy="53161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425196" cy="531622"/>
            </a:xfrm>
            <a:custGeom>
              <a:avLst/>
              <a:gdLst/>
              <a:ahLst/>
              <a:cxnLst/>
              <a:rect r="r" b="b" t="t" l="l"/>
              <a:pathLst>
                <a:path h="531622" w="425196">
                  <a:moveTo>
                    <a:pt x="0" y="0"/>
                  </a:moveTo>
                  <a:lnTo>
                    <a:pt x="425196" y="0"/>
                  </a:lnTo>
                  <a:lnTo>
                    <a:pt x="425196" y="531622"/>
                  </a:lnTo>
                  <a:lnTo>
                    <a:pt x="0" y="531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3" b="-180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851630" y="4004816"/>
            <a:ext cx="3721299" cy="560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Inovação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51630" y="4582865"/>
            <a:ext cx="5444132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Transformando documentos em decisões.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861572" y="3609677"/>
            <a:ext cx="4564856" cy="4564856"/>
            <a:chOff x="0" y="0"/>
            <a:chExt cx="6086475" cy="6086475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6086475" cy="6086475"/>
            </a:xfrm>
            <a:custGeom>
              <a:avLst/>
              <a:gdLst/>
              <a:ahLst/>
              <a:cxnLst/>
              <a:rect r="r" b="b" t="t" l="l"/>
              <a:pathLst>
                <a:path h="6086475" w="6086475">
                  <a:moveTo>
                    <a:pt x="0" y="0"/>
                  </a:moveTo>
                  <a:lnTo>
                    <a:pt x="6086475" y="0"/>
                  </a:lnTo>
                  <a:lnTo>
                    <a:pt x="6086475" y="6086475"/>
                  </a:lnTo>
                  <a:lnTo>
                    <a:pt x="0" y="6086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82038" y="3629174"/>
            <a:ext cx="720626" cy="720626"/>
            <a:chOff x="0" y="0"/>
            <a:chExt cx="960835" cy="9608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874" y="7874"/>
              <a:ext cx="945007" cy="944880"/>
            </a:xfrm>
            <a:custGeom>
              <a:avLst/>
              <a:gdLst/>
              <a:ahLst/>
              <a:cxnLst/>
              <a:rect r="r" b="b" t="t" l="l"/>
              <a:pathLst>
                <a:path h="944880" w="945007">
                  <a:moveTo>
                    <a:pt x="0" y="472567"/>
                  </a:moveTo>
                  <a:cubicBezTo>
                    <a:pt x="0" y="211582"/>
                    <a:pt x="211582" y="0"/>
                    <a:pt x="472567" y="0"/>
                  </a:cubicBezTo>
                  <a:cubicBezTo>
                    <a:pt x="733552" y="0"/>
                    <a:pt x="945007" y="211582"/>
                    <a:pt x="945007" y="472440"/>
                  </a:cubicBezTo>
                  <a:cubicBezTo>
                    <a:pt x="945007" y="733298"/>
                    <a:pt x="733425" y="944880"/>
                    <a:pt x="472567" y="944880"/>
                  </a:cubicBezTo>
                  <a:cubicBezTo>
                    <a:pt x="211709" y="944880"/>
                    <a:pt x="0" y="733425"/>
                    <a:pt x="0" y="472567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60882" cy="960882"/>
            </a:xfrm>
            <a:custGeom>
              <a:avLst/>
              <a:gdLst/>
              <a:ahLst/>
              <a:cxnLst/>
              <a:rect r="r" b="b" t="t" l="l"/>
              <a:pathLst>
                <a:path h="960882" w="960882">
                  <a:moveTo>
                    <a:pt x="0" y="480441"/>
                  </a:moveTo>
                  <a:cubicBezTo>
                    <a:pt x="0" y="215138"/>
                    <a:pt x="215138" y="0"/>
                    <a:pt x="480441" y="0"/>
                  </a:cubicBezTo>
                  <a:cubicBezTo>
                    <a:pt x="481965" y="0"/>
                    <a:pt x="483489" y="381"/>
                    <a:pt x="484759" y="1270"/>
                  </a:cubicBezTo>
                  <a:lnTo>
                    <a:pt x="480441" y="8001"/>
                  </a:lnTo>
                  <a:lnTo>
                    <a:pt x="480441" y="0"/>
                  </a:lnTo>
                  <a:lnTo>
                    <a:pt x="480441" y="7874"/>
                  </a:lnTo>
                  <a:lnTo>
                    <a:pt x="480441" y="0"/>
                  </a:lnTo>
                  <a:cubicBezTo>
                    <a:pt x="745744" y="0"/>
                    <a:pt x="960882" y="215138"/>
                    <a:pt x="960882" y="480441"/>
                  </a:cubicBezTo>
                  <a:cubicBezTo>
                    <a:pt x="960882" y="484124"/>
                    <a:pt x="958342" y="487299"/>
                    <a:pt x="954913" y="488188"/>
                  </a:cubicBezTo>
                  <a:lnTo>
                    <a:pt x="953008" y="480441"/>
                  </a:lnTo>
                  <a:lnTo>
                    <a:pt x="960882" y="480441"/>
                  </a:lnTo>
                  <a:cubicBezTo>
                    <a:pt x="960882" y="745744"/>
                    <a:pt x="745744" y="960882"/>
                    <a:pt x="480441" y="960882"/>
                  </a:cubicBezTo>
                  <a:lnTo>
                    <a:pt x="480441" y="953008"/>
                  </a:lnTo>
                  <a:lnTo>
                    <a:pt x="480441" y="960882"/>
                  </a:lnTo>
                  <a:lnTo>
                    <a:pt x="480441" y="953008"/>
                  </a:lnTo>
                  <a:lnTo>
                    <a:pt x="480441" y="960882"/>
                  </a:lnTo>
                  <a:cubicBezTo>
                    <a:pt x="215138" y="960882"/>
                    <a:pt x="0" y="745744"/>
                    <a:pt x="0" y="480441"/>
                  </a:cubicBezTo>
                  <a:cubicBezTo>
                    <a:pt x="0" y="478917"/>
                    <a:pt x="381" y="477393"/>
                    <a:pt x="1270" y="476123"/>
                  </a:cubicBezTo>
                  <a:lnTo>
                    <a:pt x="8001" y="480441"/>
                  </a:lnTo>
                  <a:lnTo>
                    <a:pt x="0" y="480441"/>
                  </a:lnTo>
                  <a:moveTo>
                    <a:pt x="15875" y="480441"/>
                  </a:moveTo>
                  <a:cubicBezTo>
                    <a:pt x="15875" y="481965"/>
                    <a:pt x="15494" y="483489"/>
                    <a:pt x="14605" y="484759"/>
                  </a:cubicBezTo>
                  <a:lnTo>
                    <a:pt x="7874" y="480441"/>
                  </a:lnTo>
                  <a:lnTo>
                    <a:pt x="15875" y="480441"/>
                  </a:lnTo>
                  <a:cubicBezTo>
                    <a:pt x="15875" y="736981"/>
                    <a:pt x="223901" y="945007"/>
                    <a:pt x="480441" y="945007"/>
                  </a:cubicBezTo>
                  <a:cubicBezTo>
                    <a:pt x="736981" y="945007"/>
                    <a:pt x="945007" y="736981"/>
                    <a:pt x="945007" y="480441"/>
                  </a:cubicBezTo>
                  <a:cubicBezTo>
                    <a:pt x="945007" y="476758"/>
                    <a:pt x="947547" y="473583"/>
                    <a:pt x="950976" y="472694"/>
                  </a:cubicBezTo>
                  <a:lnTo>
                    <a:pt x="952881" y="480441"/>
                  </a:lnTo>
                  <a:lnTo>
                    <a:pt x="945007" y="480441"/>
                  </a:lnTo>
                  <a:cubicBezTo>
                    <a:pt x="945007" y="223901"/>
                    <a:pt x="736981" y="15875"/>
                    <a:pt x="480441" y="15875"/>
                  </a:cubicBezTo>
                  <a:cubicBezTo>
                    <a:pt x="478917" y="15875"/>
                    <a:pt x="477393" y="15494"/>
                    <a:pt x="476123" y="14605"/>
                  </a:cubicBezTo>
                  <a:lnTo>
                    <a:pt x="480441" y="7874"/>
                  </a:lnTo>
                  <a:lnTo>
                    <a:pt x="480441" y="15875"/>
                  </a:lnTo>
                  <a:cubicBezTo>
                    <a:pt x="223901" y="15875"/>
                    <a:pt x="15875" y="223901"/>
                    <a:pt x="15875" y="48044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082807" y="3790057"/>
            <a:ext cx="318939" cy="398710"/>
            <a:chOff x="0" y="0"/>
            <a:chExt cx="425252" cy="53161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25196" cy="531622"/>
            </a:xfrm>
            <a:custGeom>
              <a:avLst/>
              <a:gdLst/>
              <a:ahLst/>
              <a:cxnLst/>
              <a:rect r="r" b="b" t="t" l="l"/>
              <a:pathLst>
                <a:path h="531622" w="425196">
                  <a:moveTo>
                    <a:pt x="0" y="0"/>
                  </a:moveTo>
                  <a:lnTo>
                    <a:pt x="425196" y="0"/>
                  </a:lnTo>
                  <a:lnTo>
                    <a:pt x="425196" y="531622"/>
                  </a:lnTo>
                  <a:lnTo>
                    <a:pt x="0" y="531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3" b="-180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1851630" y="6499920"/>
            <a:ext cx="3721299" cy="56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b="true" sz="2874">
                <a:solidFill>
                  <a:srgbClr val="E0D6DE"/>
                </a:solidFill>
                <a:latin typeface="Petrona Bold"/>
                <a:ea typeface="Petrona Bold"/>
                <a:cs typeface="Petrona Bold"/>
                <a:sym typeface="Petrona Bold"/>
              </a:rPr>
              <a:t>Contato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851630" y="7077967"/>
            <a:ext cx="5444132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Tire suas dúvidas e saiba mais.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861572" y="3609677"/>
            <a:ext cx="4564856" cy="4564856"/>
            <a:chOff x="0" y="0"/>
            <a:chExt cx="6086475" cy="6086475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6086475" cy="6086475"/>
            </a:xfrm>
            <a:custGeom>
              <a:avLst/>
              <a:gdLst/>
              <a:ahLst/>
              <a:cxnLst/>
              <a:rect r="r" b="b" t="t" l="l"/>
              <a:pathLst>
                <a:path h="6086475" w="6086475">
                  <a:moveTo>
                    <a:pt x="0" y="0"/>
                  </a:moveTo>
                  <a:lnTo>
                    <a:pt x="6086475" y="0"/>
                  </a:lnTo>
                  <a:lnTo>
                    <a:pt x="6086475" y="6086475"/>
                  </a:lnTo>
                  <a:lnTo>
                    <a:pt x="0" y="60864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882038" y="7434262"/>
            <a:ext cx="720626" cy="720626"/>
            <a:chOff x="0" y="0"/>
            <a:chExt cx="960835" cy="9608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7874" y="7874"/>
              <a:ext cx="945007" cy="944880"/>
            </a:xfrm>
            <a:custGeom>
              <a:avLst/>
              <a:gdLst/>
              <a:ahLst/>
              <a:cxnLst/>
              <a:rect r="r" b="b" t="t" l="l"/>
              <a:pathLst>
                <a:path h="944880" w="945007">
                  <a:moveTo>
                    <a:pt x="0" y="472567"/>
                  </a:moveTo>
                  <a:cubicBezTo>
                    <a:pt x="0" y="211582"/>
                    <a:pt x="211582" y="0"/>
                    <a:pt x="472567" y="0"/>
                  </a:cubicBezTo>
                  <a:cubicBezTo>
                    <a:pt x="733552" y="0"/>
                    <a:pt x="945007" y="211582"/>
                    <a:pt x="945007" y="472440"/>
                  </a:cubicBezTo>
                  <a:cubicBezTo>
                    <a:pt x="945007" y="733298"/>
                    <a:pt x="733425" y="944880"/>
                    <a:pt x="472567" y="944880"/>
                  </a:cubicBezTo>
                  <a:cubicBezTo>
                    <a:pt x="211709" y="944880"/>
                    <a:pt x="0" y="733425"/>
                    <a:pt x="0" y="472567"/>
                  </a:cubicBezTo>
                  <a:close/>
                </a:path>
              </a:pathLst>
            </a:custGeom>
            <a:solidFill>
              <a:srgbClr val="2F1D6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60882" cy="960882"/>
            </a:xfrm>
            <a:custGeom>
              <a:avLst/>
              <a:gdLst/>
              <a:ahLst/>
              <a:cxnLst/>
              <a:rect r="r" b="b" t="t" l="l"/>
              <a:pathLst>
                <a:path h="960882" w="960882">
                  <a:moveTo>
                    <a:pt x="0" y="480441"/>
                  </a:moveTo>
                  <a:cubicBezTo>
                    <a:pt x="0" y="215138"/>
                    <a:pt x="215138" y="0"/>
                    <a:pt x="480441" y="0"/>
                  </a:cubicBezTo>
                  <a:cubicBezTo>
                    <a:pt x="481965" y="0"/>
                    <a:pt x="483489" y="381"/>
                    <a:pt x="484759" y="1270"/>
                  </a:cubicBezTo>
                  <a:lnTo>
                    <a:pt x="480441" y="8001"/>
                  </a:lnTo>
                  <a:lnTo>
                    <a:pt x="480441" y="0"/>
                  </a:lnTo>
                  <a:lnTo>
                    <a:pt x="480441" y="7874"/>
                  </a:lnTo>
                  <a:lnTo>
                    <a:pt x="480441" y="0"/>
                  </a:lnTo>
                  <a:cubicBezTo>
                    <a:pt x="745744" y="0"/>
                    <a:pt x="960882" y="215138"/>
                    <a:pt x="960882" y="480441"/>
                  </a:cubicBezTo>
                  <a:cubicBezTo>
                    <a:pt x="960882" y="484124"/>
                    <a:pt x="958342" y="487299"/>
                    <a:pt x="954913" y="488188"/>
                  </a:cubicBezTo>
                  <a:lnTo>
                    <a:pt x="953008" y="480441"/>
                  </a:lnTo>
                  <a:lnTo>
                    <a:pt x="960882" y="480441"/>
                  </a:lnTo>
                  <a:cubicBezTo>
                    <a:pt x="960882" y="745744"/>
                    <a:pt x="745744" y="960882"/>
                    <a:pt x="480441" y="960882"/>
                  </a:cubicBezTo>
                  <a:lnTo>
                    <a:pt x="480441" y="953008"/>
                  </a:lnTo>
                  <a:lnTo>
                    <a:pt x="480441" y="960882"/>
                  </a:lnTo>
                  <a:lnTo>
                    <a:pt x="480441" y="953008"/>
                  </a:lnTo>
                  <a:lnTo>
                    <a:pt x="480441" y="960882"/>
                  </a:lnTo>
                  <a:cubicBezTo>
                    <a:pt x="215138" y="960882"/>
                    <a:pt x="0" y="745744"/>
                    <a:pt x="0" y="480441"/>
                  </a:cubicBezTo>
                  <a:cubicBezTo>
                    <a:pt x="0" y="478917"/>
                    <a:pt x="381" y="477393"/>
                    <a:pt x="1270" y="476123"/>
                  </a:cubicBezTo>
                  <a:lnTo>
                    <a:pt x="8001" y="480441"/>
                  </a:lnTo>
                  <a:lnTo>
                    <a:pt x="0" y="480441"/>
                  </a:lnTo>
                  <a:moveTo>
                    <a:pt x="15875" y="480441"/>
                  </a:moveTo>
                  <a:cubicBezTo>
                    <a:pt x="15875" y="481965"/>
                    <a:pt x="15494" y="483489"/>
                    <a:pt x="14605" y="484759"/>
                  </a:cubicBezTo>
                  <a:lnTo>
                    <a:pt x="7874" y="480441"/>
                  </a:lnTo>
                  <a:lnTo>
                    <a:pt x="15875" y="480441"/>
                  </a:lnTo>
                  <a:cubicBezTo>
                    <a:pt x="15875" y="736981"/>
                    <a:pt x="223901" y="945007"/>
                    <a:pt x="480441" y="945007"/>
                  </a:cubicBezTo>
                  <a:cubicBezTo>
                    <a:pt x="736981" y="945007"/>
                    <a:pt x="945007" y="736981"/>
                    <a:pt x="945007" y="480441"/>
                  </a:cubicBezTo>
                  <a:cubicBezTo>
                    <a:pt x="945007" y="476758"/>
                    <a:pt x="947547" y="473583"/>
                    <a:pt x="950976" y="472694"/>
                  </a:cubicBezTo>
                  <a:lnTo>
                    <a:pt x="952881" y="480441"/>
                  </a:lnTo>
                  <a:lnTo>
                    <a:pt x="945007" y="480441"/>
                  </a:lnTo>
                  <a:cubicBezTo>
                    <a:pt x="945007" y="223901"/>
                    <a:pt x="736981" y="15875"/>
                    <a:pt x="480441" y="15875"/>
                  </a:cubicBezTo>
                  <a:cubicBezTo>
                    <a:pt x="478917" y="15875"/>
                    <a:pt x="477393" y="15494"/>
                    <a:pt x="476123" y="14605"/>
                  </a:cubicBezTo>
                  <a:lnTo>
                    <a:pt x="480441" y="7874"/>
                  </a:lnTo>
                  <a:lnTo>
                    <a:pt x="480441" y="15875"/>
                  </a:lnTo>
                  <a:cubicBezTo>
                    <a:pt x="223901" y="15875"/>
                    <a:pt x="15875" y="223901"/>
                    <a:pt x="15875" y="480441"/>
                  </a:cubicBezTo>
                  <a:close/>
                </a:path>
              </a:pathLst>
            </a:custGeom>
            <a:solidFill>
              <a:srgbClr val="4836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0082807" y="7595146"/>
            <a:ext cx="318939" cy="398710"/>
            <a:chOff x="0" y="0"/>
            <a:chExt cx="425252" cy="531613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425196" cy="531622"/>
            </a:xfrm>
            <a:custGeom>
              <a:avLst/>
              <a:gdLst/>
              <a:ahLst/>
              <a:cxnLst/>
              <a:rect r="r" b="b" t="t" l="l"/>
              <a:pathLst>
                <a:path h="531622" w="425196">
                  <a:moveTo>
                    <a:pt x="0" y="0"/>
                  </a:moveTo>
                  <a:lnTo>
                    <a:pt x="425196" y="0"/>
                  </a:lnTo>
                  <a:lnTo>
                    <a:pt x="425196" y="531622"/>
                  </a:lnTo>
                  <a:lnTo>
                    <a:pt x="0" y="531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13" b="-1807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328068" y="5718818"/>
            <a:ext cx="3631865" cy="77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7960" spc="-398" b="true">
                <a:solidFill>
                  <a:srgbClr val="FF8AA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CRM.IA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977619" y="2421500"/>
            <a:ext cx="4194161" cy="4033017"/>
          </a:xfrm>
          <a:custGeom>
            <a:avLst/>
            <a:gdLst/>
            <a:ahLst/>
            <a:cxnLst/>
            <a:rect r="r" b="b" t="t" l="l"/>
            <a:pathLst>
              <a:path h="4033017" w="4194161">
                <a:moveTo>
                  <a:pt x="0" y="0"/>
                </a:moveTo>
                <a:lnTo>
                  <a:pt x="4194161" y="0"/>
                </a:lnTo>
                <a:lnTo>
                  <a:pt x="4194161" y="4033016"/>
                </a:lnTo>
                <a:lnTo>
                  <a:pt x="0" y="4033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8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3815" y="3033900"/>
            <a:ext cx="5741071" cy="5995795"/>
          </a:xfrm>
          <a:custGeom>
            <a:avLst/>
            <a:gdLst/>
            <a:ahLst/>
            <a:cxnLst/>
            <a:rect r="r" b="b" t="t" l="l"/>
            <a:pathLst>
              <a:path h="5995795" w="5741071">
                <a:moveTo>
                  <a:pt x="0" y="0"/>
                </a:moveTo>
                <a:lnTo>
                  <a:pt x="5741072" y="0"/>
                </a:lnTo>
                <a:lnTo>
                  <a:pt x="5741072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77619" y="6698811"/>
            <a:ext cx="4194161" cy="2330884"/>
          </a:xfrm>
          <a:custGeom>
            <a:avLst/>
            <a:gdLst/>
            <a:ahLst/>
            <a:cxnLst/>
            <a:rect r="r" b="b" t="t" l="l"/>
            <a:pathLst>
              <a:path h="2330884" w="4194161">
                <a:moveTo>
                  <a:pt x="0" y="0"/>
                </a:moveTo>
                <a:lnTo>
                  <a:pt x="4194161" y="0"/>
                </a:lnTo>
                <a:lnTo>
                  <a:pt x="4194161" y="2330884"/>
                </a:lnTo>
                <a:lnTo>
                  <a:pt x="0" y="233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7593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51126" y="1418023"/>
            <a:ext cx="4913128" cy="3509377"/>
          </a:xfrm>
          <a:custGeom>
            <a:avLst/>
            <a:gdLst/>
            <a:ahLst/>
            <a:cxnLst/>
            <a:rect r="r" b="b" t="t" l="l"/>
            <a:pathLst>
              <a:path h="3509377" w="4913128">
                <a:moveTo>
                  <a:pt x="0" y="0"/>
                </a:moveTo>
                <a:lnTo>
                  <a:pt x="4913128" y="0"/>
                </a:lnTo>
                <a:lnTo>
                  <a:pt x="4913128" y="3509377"/>
                </a:lnTo>
                <a:lnTo>
                  <a:pt x="0" y="3509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1126" y="5143500"/>
            <a:ext cx="4913128" cy="4283239"/>
          </a:xfrm>
          <a:custGeom>
            <a:avLst/>
            <a:gdLst/>
            <a:ahLst/>
            <a:cxnLst/>
            <a:rect r="r" b="b" t="t" l="l"/>
            <a:pathLst>
              <a:path h="4283239" w="4913128">
                <a:moveTo>
                  <a:pt x="0" y="0"/>
                </a:moveTo>
                <a:lnTo>
                  <a:pt x="4913128" y="0"/>
                </a:lnTo>
                <a:lnTo>
                  <a:pt x="4913128" y="4283239"/>
                </a:lnTo>
                <a:lnTo>
                  <a:pt x="0" y="4283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13090" y="952812"/>
            <a:ext cx="4674075" cy="176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03"/>
              </a:lnSpc>
            </a:pPr>
            <a:r>
              <a:rPr lang="en-US" b="true" sz="9739">
                <a:solidFill>
                  <a:srgbClr val="FF8AAF"/>
                </a:solidFill>
                <a:latin typeface="Petrona Bold"/>
                <a:ea typeface="Petrona Bold"/>
                <a:cs typeface="Petrona Bold"/>
                <a:sym typeface="Petrona Bold"/>
              </a:rPr>
              <a:t>Teste já!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DAG5j_upuls</dc:identifier>
  <dcterms:modified xsi:type="dcterms:W3CDTF">2011-08-01T06:04:30Z</dcterms:modified>
  <cp:revision>1</cp:revision>
  <dc:title>I2A2_Agentes_Inteligentes_Projeto_Final_Brenda</dc:title>
</cp:coreProperties>
</file>